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7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99"/>
  </p:normalViewPr>
  <p:slideViewPr>
    <p:cSldViewPr snapToGrid="0" snapToObjects="1">
      <p:cViewPr varScale="1">
        <p:scale>
          <a:sx n="138" d="100"/>
          <a:sy n="138" d="100"/>
        </p:scale>
        <p:origin x="3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8C649-F965-4141-99DB-E6C3FA80272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E4072-3D6D-B849-9BCA-B47618816E3D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733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5F43F-02C4-CD42-BE82-D39BA3CD205D}" type="datetimeFigureOut">
              <a:rPr lang="sv-SE" smtClean="0"/>
              <a:t>2017-06-15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BC8B5-C7B5-B742-9A2E-BB41AACEC5DF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535507" y="1813754"/>
            <a:ext cx="9144000" cy="1813116"/>
          </a:xfrm>
        </p:spPr>
        <p:txBody>
          <a:bodyPr/>
          <a:lstStyle/>
          <a:p>
            <a:pPr algn="l"/>
            <a:r>
              <a:rPr lang="sv-SE" b="1" dirty="0" smtClean="0">
                <a:latin typeface="Lato" charset="0"/>
                <a:ea typeface="Lato" charset="0"/>
                <a:cs typeface="Lato" charset="0"/>
              </a:rPr>
              <a:t>Bildspel rubrik</a:t>
            </a:r>
            <a:endParaRPr lang="sv-SE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535507" y="3821980"/>
            <a:ext cx="9144000" cy="1420455"/>
          </a:xfrm>
        </p:spPr>
        <p:txBody>
          <a:bodyPr>
            <a:normAutofit/>
          </a:bodyPr>
          <a:lstStyle/>
          <a:p>
            <a:pPr algn="l"/>
            <a:r>
              <a:rPr lang="sv-SE" sz="3200" dirty="0" smtClean="0">
                <a:latin typeface="Lato" charset="0"/>
                <a:ea typeface="Lato" charset="0"/>
                <a:cs typeface="Lato" charset="0"/>
              </a:rPr>
              <a:t>Underrubrik och förklarande text</a:t>
            </a:r>
            <a:endParaRPr lang="sv-SE" sz="3200" dirty="0"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7" y="638708"/>
            <a:ext cx="3387380" cy="948467"/>
          </a:xfrm>
          <a:prstGeom prst="rect">
            <a:avLst/>
          </a:prstGeom>
        </p:spPr>
      </p:pic>
      <p:sp>
        <p:nvSpPr>
          <p:cNvPr id="11" name="Underrubrik 2"/>
          <p:cNvSpPr txBox="1">
            <a:spLocks/>
          </p:cNvSpPr>
          <p:nvPr/>
        </p:nvSpPr>
        <p:spPr>
          <a:xfrm>
            <a:off x="535507" y="5987530"/>
            <a:ext cx="3642954" cy="71999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v-SE" sz="1800" dirty="0" err="1" smtClean="0">
                <a:solidFill>
                  <a:srgbClr val="0B7EC3"/>
                </a:solidFill>
                <a:latin typeface="Lato" charset="0"/>
                <a:ea typeface="Lato" charset="0"/>
                <a:cs typeface="Lato" charset="0"/>
              </a:rPr>
              <a:t>www.snpf.se</a:t>
            </a:r>
            <a:endParaRPr lang="sv-SE" sz="1800" dirty="0">
              <a:solidFill>
                <a:srgbClr val="0B7EC3"/>
              </a:solidFill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r="81466" b="81476"/>
          <a:stretch/>
        </p:blipFill>
        <p:spPr>
          <a:xfrm>
            <a:off x="8229601" y="2895601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408517" y="875017"/>
            <a:ext cx="4622157" cy="1322348"/>
          </a:xfrm>
        </p:spPr>
        <p:txBody>
          <a:bodyPr>
            <a:normAutofit/>
          </a:bodyPr>
          <a:lstStyle/>
          <a:p>
            <a:pPr algn="l"/>
            <a:r>
              <a:rPr lang="sv-SE" sz="3600" b="1" dirty="0" err="1" smtClean="0">
                <a:latin typeface="Lato" charset="0"/>
                <a:ea typeface="Lato" charset="0"/>
                <a:cs typeface="Lato" charset="0"/>
              </a:rPr>
              <a:t>Qui</a:t>
            </a:r>
            <a:r>
              <a:rPr lang="sv-SE" sz="36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3600" b="1" dirty="0" err="1" smtClean="0">
                <a:latin typeface="Lato" charset="0"/>
                <a:ea typeface="Lato" charset="0"/>
                <a:cs typeface="Lato" charset="0"/>
              </a:rPr>
              <a:t>aribust</a:t>
            </a:r>
            <a:r>
              <a:rPr lang="sv-SE" sz="36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3600" b="1" dirty="0" err="1" smtClean="0">
                <a:latin typeface="Lato" charset="0"/>
                <a:ea typeface="Lato" charset="0"/>
                <a:cs typeface="Lato" charset="0"/>
              </a:rPr>
              <a:t>voluptam</a:t>
            </a:r>
            <a:r>
              <a:rPr lang="sv-SE" sz="36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3600" b="1" dirty="0" err="1" smtClean="0">
                <a:latin typeface="Lato" charset="0"/>
                <a:ea typeface="Lato" charset="0"/>
                <a:cs typeface="Lato" charset="0"/>
              </a:rPr>
              <a:t>simus</a:t>
            </a:r>
            <a:r>
              <a:rPr lang="sv-SE" sz="36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3600" b="1" dirty="0" err="1" smtClean="0">
                <a:latin typeface="Lato" charset="0"/>
                <a:ea typeface="Lato" charset="0"/>
                <a:cs typeface="Lato" charset="0"/>
              </a:rPr>
              <a:t>sequi</a:t>
            </a:r>
            <a:endParaRPr lang="sv-SE" sz="36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6408517" y="2379879"/>
            <a:ext cx="4853650" cy="3174748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Rum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nonecto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volendest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et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ius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plia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nonserovit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,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inum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entio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dis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expliqu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iasitiis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iusdam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nonescid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quissimus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enessi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il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ipidund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aeptatu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reptati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atemporum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inverem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000" dirty="0" err="1" smtClean="0">
                <a:latin typeface="Lato Light" charset="0"/>
                <a:ea typeface="Lato Light" charset="0"/>
                <a:cs typeface="Lato Light" charset="0"/>
              </a:rPr>
              <a:t>niscid</a:t>
            </a:r>
            <a:r>
              <a:rPr lang="sv-SE" sz="2000" dirty="0" smtClean="0">
                <a:latin typeface="Lato Light" charset="0"/>
                <a:ea typeface="Lato Light" charset="0"/>
                <a:cs typeface="Lato Light" charset="0"/>
              </a:rPr>
              <a:t> mo</a:t>
            </a:r>
            <a:endParaRPr lang="sv-SE" sz="2000" dirty="0">
              <a:latin typeface="Lato Light" charset="0"/>
              <a:ea typeface="Lato Light" charset="0"/>
              <a:cs typeface="Lato Light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5" r="5" b="94091"/>
          <a:stretch/>
        </p:blipFill>
        <p:spPr>
          <a:xfrm>
            <a:off x="0" y="6138000"/>
            <a:ext cx="12192000" cy="720000"/>
          </a:xfrm>
          <a:prstGeom prst="rect">
            <a:avLst/>
          </a:prstGeom>
        </p:spPr>
      </p:pic>
      <p:sp>
        <p:nvSpPr>
          <p:cNvPr id="6" name="Underrubrik 2"/>
          <p:cNvSpPr txBox="1">
            <a:spLocks/>
          </p:cNvSpPr>
          <p:nvPr/>
        </p:nvSpPr>
        <p:spPr>
          <a:xfrm>
            <a:off x="8970380" y="6138001"/>
            <a:ext cx="2558004" cy="7199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v-SE" sz="1400" dirty="0" err="1" smtClean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www.snpf.se</a:t>
            </a:r>
            <a:endParaRPr lang="sv-SE" sz="14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1231805" y="875017"/>
            <a:ext cx="7327805" cy="4877601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15" y="252455"/>
            <a:ext cx="1221224" cy="42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536615" y="875016"/>
            <a:ext cx="10991769" cy="1358897"/>
          </a:xfrm>
        </p:spPr>
        <p:txBody>
          <a:bodyPr>
            <a:normAutofit/>
          </a:bodyPr>
          <a:lstStyle/>
          <a:p>
            <a:pPr algn="l"/>
            <a:r>
              <a:rPr lang="sv-SE" sz="4800" b="1" dirty="0" err="1" smtClean="0">
                <a:latin typeface="Lato" charset="0"/>
                <a:ea typeface="Lato" charset="0"/>
                <a:cs typeface="Lato" charset="0"/>
              </a:rPr>
              <a:t>Qui</a:t>
            </a:r>
            <a:r>
              <a:rPr lang="sv-SE" sz="48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4800" b="1" dirty="0" err="1" smtClean="0">
                <a:latin typeface="Lato" charset="0"/>
                <a:ea typeface="Lato" charset="0"/>
                <a:cs typeface="Lato" charset="0"/>
              </a:rPr>
              <a:t>aribust</a:t>
            </a:r>
            <a:r>
              <a:rPr lang="sv-SE" sz="48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4800" b="1" dirty="0" err="1" smtClean="0">
                <a:latin typeface="Lato" charset="0"/>
                <a:ea typeface="Lato" charset="0"/>
                <a:cs typeface="Lato" charset="0"/>
              </a:rPr>
              <a:t>voluptam</a:t>
            </a:r>
            <a:r>
              <a:rPr lang="sv-SE" sz="48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4800" b="1" dirty="0" err="1" smtClean="0">
                <a:latin typeface="Lato" charset="0"/>
                <a:ea typeface="Lato" charset="0"/>
                <a:cs typeface="Lato" charset="0"/>
              </a:rPr>
              <a:t>simus</a:t>
            </a:r>
            <a:r>
              <a:rPr lang="sv-SE" sz="4800" b="1" dirty="0" smtClean="0">
                <a:latin typeface="Lato" charset="0"/>
                <a:ea typeface="Lato" charset="0"/>
                <a:cs typeface="Lato" charset="0"/>
              </a:rPr>
              <a:t> </a:t>
            </a:r>
            <a:r>
              <a:rPr lang="sv-SE" sz="4800" b="1" dirty="0" err="1" smtClean="0">
                <a:latin typeface="Lato" charset="0"/>
                <a:ea typeface="Lato" charset="0"/>
                <a:cs typeface="Lato" charset="0"/>
              </a:rPr>
              <a:t>sequi</a:t>
            </a:r>
            <a:endParaRPr lang="sv-SE" sz="48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536615" y="2475761"/>
            <a:ext cx="7912904" cy="317268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Rum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nonecto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volendest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et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ius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plia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nonserovit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,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inum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entio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dis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expliqu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iasitiis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iusdam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nonescid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quissimus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enessi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il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ipidund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aeptatu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reptati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atemporum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inverem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</a:t>
            </a:r>
            <a:r>
              <a:rPr lang="sv-SE" sz="2800" dirty="0" err="1" smtClean="0">
                <a:latin typeface="Lato Light" charset="0"/>
                <a:ea typeface="Lato Light" charset="0"/>
                <a:cs typeface="Lato Light" charset="0"/>
              </a:rPr>
              <a:t>niscid</a:t>
            </a:r>
            <a:r>
              <a:rPr lang="sv-SE" sz="2800" dirty="0" smtClean="0">
                <a:latin typeface="Lato Light" charset="0"/>
                <a:ea typeface="Lato Light" charset="0"/>
                <a:cs typeface="Lato Light" charset="0"/>
              </a:rPr>
              <a:t> mo</a:t>
            </a:r>
            <a:endParaRPr lang="sv-SE" sz="2800" dirty="0">
              <a:latin typeface="Lato Light" charset="0"/>
              <a:ea typeface="Lato Light" charset="0"/>
              <a:cs typeface="Lato Light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5" r="5" b="94091"/>
          <a:stretch/>
        </p:blipFill>
        <p:spPr>
          <a:xfrm>
            <a:off x="0" y="6138000"/>
            <a:ext cx="12192000" cy="720000"/>
          </a:xfrm>
          <a:prstGeom prst="rect">
            <a:avLst/>
          </a:prstGeom>
        </p:spPr>
      </p:pic>
      <p:sp>
        <p:nvSpPr>
          <p:cNvPr id="6" name="Underrubrik 2"/>
          <p:cNvSpPr txBox="1">
            <a:spLocks/>
          </p:cNvSpPr>
          <p:nvPr/>
        </p:nvSpPr>
        <p:spPr>
          <a:xfrm>
            <a:off x="8970380" y="6138001"/>
            <a:ext cx="2558004" cy="7199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v-SE" sz="1400" dirty="0" err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www.snpf.se</a:t>
            </a:r>
            <a:endParaRPr lang="sv-SE" sz="14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15" y="252455"/>
            <a:ext cx="1221224" cy="42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69</Words>
  <Application>Microsoft Macintosh PowerPoint</Application>
  <PresentationFormat>Bredbild</PresentationFormat>
  <Paragraphs>9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9" baseType="lpstr">
      <vt:lpstr>Calibri</vt:lpstr>
      <vt:lpstr>Calibri Light</vt:lpstr>
      <vt:lpstr>Lato</vt:lpstr>
      <vt:lpstr>Lato Light</vt:lpstr>
      <vt:lpstr>Arial</vt:lpstr>
      <vt:lpstr>Office-tema</vt:lpstr>
      <vt:lpstr>Bildspel rubrik</vt:lpstr>
      <vt:lpstr>Qui aribust voluptam simus sequi</vt:lpstr>
      <vt:lpstr>Qui aribust voluptam simus sequi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Bildspel rubrik</dc:title>
  <dc:creator>Andreas Ohlsjö</dc:creator>
  <cp:lastModifiedBy>Andreas Ohlsjö</cp:lastModifiedBy>
  <cp:revision>6</cp:revision>
  <dcterms:created xsi:type="dcterms:W3CDTF">2017-05-30T11:31:41Z</dcterms:created>
  <dcterms:modified xsi:type="dcterms:W3CDTF">2017-06-15T12:07:24Z</dcterms:modified>
</cp:coreProperties>
</file>